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7" r:id="rId2"/>
  </p:sldIdLst>
  <p:sldSz cx="8640763" cy="5940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51" userDrawn="1">
          <p15:clr>
            <a:srgbClr val="A4A3A4"/>
          </p15:clr>
        </p15:guide>
        <p15:guide id="2" pos="27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43"/>
  </p:normalViewPr>
  <p:slideViewPr>
    <p:cSldViewPr snapToGrid="0" snapToObjects="1" showGuides="1">
      <p:cViewPr>
        <p:scale>
          <a:sx n="71" d="100"/>
          <a:sy n="71" d="100"/>
        </p:scale>
        <p:origin x="1376" y="1336"/>
      </p:cViewPr>
      <p:guideLst>
        <p:guide orient="horz" pos="1851"/>
        <p:guide pos="27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8BF42-F659-F443-BAB5-F94AC16520C9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1143000"/>
            <a:ext cx="4489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8AA88C-8115-984D-9BE4-11D39A93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64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Tree by Maya from the Noun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8AA88C-8115-984D-9BE4-11D39A93E9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780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57" y="972195"/>
            <a:ext cx="7344649" cy="2068148"/>
          </a:xfrm>
        </p:spPr>
        <p:txBody>
          <a:bodyPr anchor="b"/>
          <a:lstStyle>
            <a:lvl1pPr algn="ctr">
              <a:defRPr sz="51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3120099"/>
            <a:ext cx="6480572" cy="1434227"/>
          </a:xfrm>
        </p:spPr>
        <p:txBody>
          <a:bodyPr/>
          <a:lstStyle>
            <a:lvl1pPr marL="0" indent="0" algn="ctr">
              <a:buNone/>
              <a:defRPr sz="2079"/>
            </a:lvl1pPr>
            <a:lvl2pPr marL="396027" indent="0" algn="ctr">
              <a:buNone/>
              <a:defRPr sz="1732"/>
            </a:lvl2pPr>
            <a:lvl3pPr marL="792053" indent="0" algn="ctr">
              <a:buNone/>
              <a:defRPr sz="1559"/>
            </a:lvl3pPr>
            <a:lvl4pPr marL="1188080" indent="0" algn="ctr">
              <a:buNone/>
              <a:defRPr sz="1386"/>
            </a:lvl4pPr>
            <a:lvl5pPr marL="1584107" indent="0" algn="ctr">
              <a:buNone/>
              <a:defRPr sz="1386"/>
            </a:lvl5pPr>
            <a:lvl6pPr marL="1980133" indent="0" algn="ctr">
              <a:buNone/>
              <a:defRPr sz="1386"/>
            </a:lvl6pPr>
            <a:lvl7pPr marL="2376160" indent="0" algn="ctr">
              <a:buNone/>
              <a:defRPr sz="1386"/>
            </a:lvl7pPr>
            <a:lvl8pPr marL="2772186" indent="0" algn="ctr">
              <a:buNone/>
              <a:defRPr sz="1386"/>
            </a:lvl8pPr>
            <a:lvl9pPr marL="3168213" indent="0" algn="ctr">
              <a:buNone/>
              <a:defRPr sz="138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87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316272"/>
            <a:ext cx="1863165" cy="503423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3" y="316272"/>
            <a:ext cx="5481484" cy="503423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9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3" y="1480983"/>
            <a:ext cx="7452658" cy="2471051"/>
          </a:xfrm>
        </p:spPr>
        <p:txBody>
          <a:bodyPr anchor="b"/>
          <a:lstStyle>
            <a:lvl1pPr>
              <a:defRPr sz="519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3" y="3975411"/>
            <a:ext cx="7452658" cy="1299468"/>
          </a:xfrm>
        </p:spPr>
        <p:txBody>
          <a:bodyPr/>
          <a:lstStyle>
            <a:lvl1pPr marL="0" indent="0">
              <a:buNone/>
              <a:defRPr sz="2079">
                <a:solidFill>
                  <a:schemeClr val="tx1"/>
                </a:solidFill>
              </a:defRPr>
            </a:lvl1pPr>
            <a:lvl2pPr marL="396027" indent="0">
              <a:buNone/>
              <a:defRPr sz="1732">
                <a:solidFill>
                  <a:schemeClr val="tx1">
                    <a:tint val="75000"/>
                  </a:schemeClr>
                </a:solidFill>
              </a:defRPr>
            </a:lvl2pPr>
            <a:lvl3pPr marL="792053" indent="0">
              <a:buNone/>
              <a:defRPr sz="1559">
                <a:solidFill>
                  <a:schemeClr val="tx1">
                    <a:tint val="75000"/>
                  </a:schemeClr>
                </a:solidFill>
              </a:defRPr>
            </a:lvl3pPr>
            <a:lvl4pPr marL="1188080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4pPr>
            <a:lvl5pPr marL="1584107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5pPr>
            <a:lvl6pPr marL="1980133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6pPr>
            <a:lvl7pPr marL="2376160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7pPr>
            <a:lvl8pPr marL="2772186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8pPr>
            <a:lvl9pPr marL="3168213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6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581363"/>
            <a:ext cx="3672324" cy="37691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581363"/>
            <a:ext cx="3672324" cy="37691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16274"/>
            <a:ext cx="7452658" cy="114820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9" y="1456229"/>
            <a:ext cx="3655447" cy="713676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6027" indent="0">
              <a:buNone/>
              <a:defRPr sz="1732" b="1"/>
            </a:lvl2pPr>
            <a:lvl3pPr marL="792053" indent="0">
              <a:buNone/>
              <a:defRPr sz="1559" b="1"/>
            </a:lvl3pPr>
            <a:lvl4pPr marL="1188080" indent="0">
              <a:buNone/>
              <a:defRPr sz="1386" b="1"/>
            </a:lvl4pPr>
            <a:lvl5pPr marL="1584107" indent="0">
              <a:buNone/>
              <a:defRPr sz="1386" b="1"/>
            </a:lvl5pPr>
            <a:lvl6pPr marL="1980133" indent="0">
              <a:buNone/>
              <a:defRPr sz="1386" b="1"/>
            </a:lvl6pPr>
            <a:lvl7pPr marL="2376160" indent="0">
              <a:buNone/>
              <a:defRPr sz="1386" b="1"/>
            </a:lvl7pPr>
            <a:lvl8pPr marL="2772186" indent="0">
              <a:buNone/>
              <a:defRPr sz="1386" b="1"/>
            </a:lvl8pPr>
            <a:lvl9pPr marL="3168213" indent="0">
              <a:buNone/>
              <a:defRPr sz="138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9" y="2169905"/>
            <a:ext cx="3655447" cy="31916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7" y="1456229"/>
            <a:ext cx="3673450" cy="713676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6027" indent="0">
              <a:buNone/>
              <a:defRPr sz="1732" b="1"/>
            </a:lvl2pPr>
            <a:lvl3pPr marL="792053" indent="0">
              <a:buNone/>
              <a:defRPr sz="1559" b="1"/>
            </a:lvl3pPr>
            <a:lvl4pPr marL="1188080" indent="0">
              <a:buNone/>
              <a:defRPr sz="1386" b="1"/>
            </a:lvl4pPr>
            <a:lvl5pPr marL="1584107" indent="0">
              <a:buNone/>
              <a:defRPr sz="1386" b="1"/>
            </a:lvl5pPr>
            <a:lvl6pPr marL="1980133" indent="0">
              <a:buNone/>
              <a:defRPr sz="1386" b="1"/>
            </a:lvl6pPr>
            <a:lvl7pPr marL="2376160" indent="0">
              <a:buNone/>
              <a:defRPr sz="1386" b="1"/>
            </a:lvl7pPr>
            <a:lvl8pPr marL="2772186" indent="0">
              <a:buNone/>
              <a:defRPr sz="1386" b="1"/>
            </a:lvl8pPr>
            <a:lvl9pPr marL="3168213" indent="0">
              <a:buNone/>
              <a:defRPr sz="138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7" y="2169905"/>
            <a:ext cx="3673450" cy="31916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88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86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62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96028"/>
            <a:ext cx="2786871" cy="1386099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855313"/>
            <a:ext cx="4374386" cy="4221552"/>
          </a:xfrm>
        </p:spPr>
        <p:txBody>
          <a:bodyPr/>
          <a:lstStyle>
            <a:lvl1pPr>
              <a:defRPr sz="2772"/>
            </a:lvl1pPr>
            <a:lvl2pPr>
              <a:defRPr sz="2425"/>
            </a:lvl2pPr>
            <a:lvl3pPr>
              <a:defRPr sz="2079"/>
            </a:lvl3pPr>
            <a:lvl4pPr>
              <a:defRPr sz="1732"/>
            </a:lvl4pPr>
            <a:lvl5pPr>
              <a:defRPr sz="1732"/>
            </a:lvl5pPr>
            <a:lvl6pPr>
              <a:defRPr sz="1732"/>
            </a:lvl6pPr>
            <a:lvl7pPr>
              <a:defRPr sz="1732"/>
            </a:lvl7pPr>
            <a:lvl8pPr>
              <a:defRPr sz="1732"/>
            </a:lvl8pPr>
            <a:lvl9pPr>
              <a:defRPr sz="173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782127"/>
            <a:ext cx="2786871" cy="3301612"/>
          </a:xfrm>
        </p:spPr>
        <p:txBody>
          <a:bodyPr/>
          <a:lstStyle>
            <a:lvl1pPr marL="0" indent="0">
              <a:buNone/>
              <a:defRPr sz="1386"/>
            </a:lvl1pPr>
            <a:lvl2pPr marL="396027" indent="0">
              <a:buNone/>
              <a:defRPr sz="1213"/>
            </a:lvl2pPr>
            <a:lvl3pPr marL="792053" indent="0">
              <a:buNone/>
              <a:defRPr sz="1039"/>
            </a:lvl3pPr>
            <a:lvl4pPr marL="1188080" indent="0">
              <a:buNone/>
              <a:defRPr sz="866"/>
            </a:lvl4pPr>
            <a:lvl5pPr marL="1584107" indent="0">
              <a:buNone/>
              <a:defRPr sz="866"/>
            </a:lvl5pPr>
            <a:lvl6pPr marL="1980133" indent="0">
              <a:buNone/>
              <a:defRPr sz="866"/>
            </a:lvl6pPr>
            <a:lvl7pPr marL="2376160" indent="0">
              <a:buNone/>
              <a:defRPr sz="866"/>
            </a:lvl7pPr>
            <a:lvl8pPr marL="2772186" indent="0">
              <a:buNone/>
              <a:defRPr sz="866"/>
            </a:lvl8pPr>
            <a:lvl9pPr marL="3168213" indent="0">
              <a:buNone/>
              <a:defRPr sz="86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64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96028"/>
            <a:ext cx="2786871" cy="1386099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855313"/>
            <a:ext cx="4374386" cy="4221552"/>
          </a:xfrm>
        </p:spPr>
        <p:txBody>
          <a:bodyPr anchor="t"/>
          <a:lstStyle>
            <a:lvl1pPr marL="0" indent="0">
              <a:buNone/>
              <a:defRPr sz="2772"/>
            </a:lvl1pPr>
            <a:lvl2pPr marL="396027" indent="0">
              <a:buNone/>
              <a:defRPr sz="2425"/>
            </a:lvl2pPr>
            <a:lvl3pPr marL="792053" indent="0">
              <a:buNone/>
              <a:defRPr sz="2079"/>
            </a:lvl3pPr>
            <a:lvl4pPr marL="1188080" indent="0">
              <a:buNone/>
              <a:defRPr sz="1732"/>
            </a:lvl4pPr>
            <a:lvl5pPr marL="1584107" indent="0">
              <a:buNone/>
              <a:defRPr sz="1732"/>
            </a:lvl5pPr>
            <a:lvl6pPr marL="1980133" indent="0">
              <a:buNone/>
              <a:defRPr sz="1732"/>
            </a:lvl6pPr>
            <a:lvl7pPr marL="2376160" indent="0">
              <a:buNone/>
              <a:defRPr sz="1732"/>
            </a:lvl7pPr>
            <a:lvl8pPr marL="2772186" indent="0">
              <a:buNone/>
              <a:defRPr sz="1732"/>
            </a:lvl8pPr>
            <a:lvl9pPr marL="3168213" indent="0">
              <a:buNone/>
              <a:defRPr sz="173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782127"/>
            <a:ext cx="2786871" cy="3301612"/>
          </a:xfrm>
        </p:spPr>
        <p:txBody>
          <a:bodyPr/>
          <a:lstStyle>
            <a:lvl1pPr marL="0" indent="0">
              <a:buNone/>
              <a:defRPr sz="1386"/>
            </a:lvl1pPr>
            <a:lvl2pPr marL="396027" indent="0">
              <a:buNone/>
              <a:defRPr sz="1213"/>
            </a:lvl2pPr>
            <a:lvl3pPr marL="792053" indent="0">
              <a:buNone/>
              <a:defRPr sz="1039"/>
            </a:lvl3pPr>
            <a:lvl4pPr marL="1188080" indent="0">
              <a:buNone/>
              <a:defRPr sz="866"/>
            </a:lvl4pPr>
            <a:lvl5pPr marL="1584107" indent="0">
              <a:buNone/>
              <a:defRPr sz="866"/>
            </a:lvl5pPr>
            <a:lvl6pPr marL="1980133" indent="0">
              <a:buNone/>
              <a:defRPr sz="866"/>
            </a:lvl6pPr>
            <a:lvl7pPr marL="2376160" indent="0">
              <a:buNone/>
              <a:defRPr sz="866"/>
            </a:lvl7pPr>
            <a:lvl8pPr marL="2772186" indent="0">
              <a:buNone/>
              <a:defRPr sz="866"/>
            </a:lvl8pPr>
            <a:lvl9pPr marL="3168213" indent="0">
              <a:buNone/>
              <a:defRPr sz="86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7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316274"/>
            <a:ext cx="7452658" cy="1148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581363"/>
            <a:ext cx="7452658" cy="3769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5505895"/>
            <a:ext cx="1944172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B769C-F2EC-974B-8035-00FF7E254E3F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5505895"/>
            <a:ext cx="2916258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5505895"/>
            <a:ext cx="1944172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7F3C-2D78-0344-A64F-F5ADC7382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15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92053" rtl="0" eaLnBrk="1" latinLnBrk="0" hangingPunct="1">
        <a:lnSpc>
          <a:spcPct val="90000"/>
        </a:lnSpc>
        <a:spcBef>
          <a:spcPct val="0"/>
        </a:spcBef>
        <a:buNone/>
        <a:defRPr sz="381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8013" indent="-198013" algn="l" defTabSz="792053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2425" kern="1200">
          <a:solidFill>
            <a:schemeClr val="tx1"/>
          </a:solidFill>
          <a:latin typeface="+mn-lt"/>
          <a:ea typeface="+mn-ea"/>
          <a:cs typeface="+mn-cs"/>
        </a:defRPr>
      </a:lvl1pPr>
      <a:lvl2pPr marL="594040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990067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2" kern="1200">
          <a:solidFill>
            <a:schemeClr val="tx1"/>
          </a:solidFill>
          <a:latin typeface="+mn-lt"/>
          <a:ea typeface="+mn-ea"/>
          <a:cs typeface="+mn-cs"/>
        </a:defRPr>
      </a:lvl3pPr>
      <a:lvl4pPr marL="1386093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782120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2178147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574173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970200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366226" indent="-198013" algn="l" defTabSz="792053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1pPr>
      <a:lvl2pPr marL="396027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2pPr>
      <a:lvl3pPr marL="792053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3pPr>
      <a:lvl4pPr marL="1188080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584107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1980133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376160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772186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168213" algn="l" defTabSz="792053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755256-9C96-BC41-A72C-3175807EEF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7791" y="3092231"/>
            <a:ext cx="4610385" cy="284819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F6B2B00-6C82-B042-B112-C9A91E7D39DF}"/>
              </a:ext>
            </a:extLst>
          </p:cNvPr>
          <p:cNvSpPr txBox="1"/>
          <p:nvPr/>
        </p:nvSpPr>
        <p:spPr>
          <a:xfrm>
            <a:off x="57150" y="74228"/>
            <a:ext cx="33789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a) Topography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C885A0-65E5-0546-8CFB-26C13161C239}"/>
              </a:ext>
            </a:extLst>
          </p:cNvPr>
          <p:cNvSpPr txBox="1"/>
          <p:nvPr/>
        </p:nvSpPr>
        <p:spPr>
          <a:xfrm>
            <a:off x="4201166" y="69740"/>
            <a:ext cx="32477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b) Vegetation Structure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4F383C1-74BD-0744-BC30-EDEC9819E8F7}"/>
              </a:ext>
            </a:extLst>
          </p:cNvPr>
          <p:cNvGrpSpPr/>
          <p:nvPr/>
        </p:nvGrpSpPr>
        <p:grpSpPr>
          <a:xfrm>
            <a:off x="0" y="311391"/>
            <a:ext cx="4155984" cy="2405619"/>
            <a:chOff x="0" y="637658"/>
            <a:chExt cx="4155984" cy="2405619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1BBC16F-9D98-BF45-80B0-5AB0C8BC5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739441"/>
              <a:ext cx="1294714" cy="79984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6809B74-AC99-DC4E-9072-1E5862C07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729" y="2138037"/>
              <a:ext cx="1294713" cy="79984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74C4824-C696-AD4C-989D-5EC2497AA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95867" y="938249"/>
              <a:ext cx="2960117" cy="182869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F8274EB-C448-EE47-80D5-E7918712C3E2}"/>
                </a:ext>
              </a:extLst>
            </p:cNvPr>
            <p:cNvSpPr txBox="1"/>
            <p:nvPr/>
          </p:nvSpPr>
          <p:spPr>
            <a:xfrm>
              <a:off x="69968" y="637658"/>
              <a:ext cx="117451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Helvetica" pitchFamily="2" charset="0"/>
                </a:rPr>
                <a:t>Terrain Model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364E4AB-E12A-AA49-A55B-D744E74445EB}"/>
                </a:ext>
              </a:extLst>
            </p:cNvPr>
            <p:cNvSpPr txBox="1"/>
            <p:nvPr/>
          </p:nvSpPr>
          <p:spPr>
            <a:xfrm>
              <a:off x="74828" y="1864294"/>
              <a:ext cx="1174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Helvetica" pitchFamily="2" charset="0"/>
                </a:rPr>
                <a:t>Topographic Position Index (TPI)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8C04B92-D4C0-4640-8944-12EED2A5F0E3}"/>
                </a:ext>
              </a:extLst>
            </p:cNvPr>
            <p:cNvCxnSpPr>
              <a:cxnSpLocks/>
            </p:cNvCxnSpPr>
            <p:nvPr/>
          </p:nvCxnSpPr>
          <p:spPr>
            <a:xfrm>
              <a:off x="657225" y="1575006"/>
              <a:ext cx="0" cy="228374"/>
            </a:xfrm>
            <a:prstGeom prst="straightConnector1">
              <a:avLst/>
            </a:prstGeom>
            <a:ln w="3175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99D112F-3E72-634C-AC8F-DBC07BB28B0A}"/>
                </a:ext>
              </a:extLst>
            </p:cNvPr>
            <p:cNvSpPr/>
            <p:nvPr/>
          </p:nvSpPr>
          <p:spPr>
            <a:xfrm>
              <a:off x="971550" y="2821781"/>
              <a:ext cx="857250" cy="221496"/>
            </a:xfrm>
            <a:custGeom>
              <a:avLst/>
              <a:gdLst>
                <a:gd name="connsiteX0" fmla="*/ 0 w 857250"/>
                <a:gd name="connsiteY0" fmla="*/ 0 h 221496"/>
                <a:gd name="connsiteX1" fmla="*/ 435769 w 857250"/>
                <a:gd name="connsiteY1" fmla="*/ 221457 h 221496"/>
                <a:gd name="connsiteX2" fmla="*/ 857250 w 857250"/>
                <a:gd name="connsiteY2" fmla="*/ 14288 h 2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250" h="221496">
                  <a:moveTo>
                    <a:pt x="0" y="0"/>
                  </a:moveTo>
                  <a:cubicBezTo>
                    <a:pt x="146447" y="109538"/>
                    <a:pt x="292894" y="219076"/>
                    <a:pt x="435769" y="221457"/>
                  </a:cubicBezTo>
                  <a:cubicBezTo>
                    <a:pt x="578644" y="223838"/>
                    <a:pt x="717947" y="119063"/>
                    <a:pt x="857250" y="14288"/>
                  </a:cubicBezTo>
                </a:path>
              </a:pathLst>
            </a:custGeom>
            <a:noFill/>
            <a:ln w="31750">
              <a:solidFill>
                <a:schemeClr val="bg2">
                  <a:lumMod val="25000"/>
                </a:schemeClr>
              </a:solidFill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A6737B4-8A3C-D540-8926-1AA0AE6773F5}"/>
              </a:ext>
            </a:extLst>
          </p:cNvPr>
          <p:cNvGrpSpPr/>
          <p:nvPr/>
        </p:nvGrpSpPr>
        <p:grpSpPr>
          <a:xfrm>
            <a:off x="4282892" y="243659"/>
            <a:ext cx="4236337" cy="2466907"/>
            <a:chOff x="5450510" y="536334"/>
            <a:chExt cx="4236337" cy="246690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9DFE572-CA87-0344-BF4F-23004A6C65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92131" y="1249808"/>
              <a:ext cx="1294713" cy="79984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2D0E494-D373-7341-A2D1-251B1D7290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92128" y="536334"/>
              <a:ext cx="1294713" cy="79984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F377C7E-D33C-8342-9EA9-711204165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392133" y="2001869"/>
              <a:ext cx="1294714" cy="79984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3647C44-7822-8045-9B44-B07980539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450510" y="655880"/>
              <a:ext cx="2582097" cy="2347361"/>
            </a:xfrm>
            <a:prstGeom prst="rect">
              <a:avLst/>
            </a:prstGeom>
          </p:spPr>
        </p:pic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6E511A-BF65-6D41-AB54-4E25F12F5D4F}"/>
                </a:ext>
              </a:extLst>
            </p:cNvPr>
            <p:cNvCxnSpPr>
              <a:cxnSpLocks/>
            </p:cNvCxnSpPr>
            <p:nvPr/>
          </p:nvCxnSpPr>
          <p:spPr>
            <a:xfrm>
              <a:off x="8072139" y="853102"/>
              <a:ext cx="0" cy="1431271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7467423-9D4C-6D4D-940C-F635FAF66691}"/>
                </a:ext>
              </a:extLst>
            </p:cNvPr>
            <p:cNvCxnSpPr>
              <a:cxnSpLocks/>
            </p:cNvCxnSpPr>
            <p:nvPr/>
          </p:nvCxnSpPr>
          <p:spPr>
            <a:xfrm>
              <a:off x="8072139" y="2349455"/>
              <a:ext cx="0" cy="113893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361A9D2F-1CBF-AC4A-83EA-C49A10F13EC4}"/>
                </a:ext>
              </a:extLst>
            </p:cNvPr>
            <p:cNvCxnSpPr>
              <a:cxnSpLocks/>
            </p:cNvCxnSpPr>
            <p:nvPr/>
          </p:nvCxnSpPr>
          <p:spPr>
            <a:xfrm>
              <a:off x="8072139" y="2531684"/>
              <a:ext cx="0" cy="170073"/>
            </a:xfrm>
            <a:prstGeom prst="line">
              <a:avLst/>
            </a:prstGeom>
            <a:ln w="12700"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EF7E2E6A-AF78-6C4D-A218-5A748642BCE9}"/>
                </a:ext>
              </a:extLst>
            </p:cNvPr>
            <p:cNvSpPr/>
            <p:nvPr/>
          </p:nvSpPr>
          <p:spPr>
            <a:xfrm>
              <a:off x="8202094" y="1911514"/>
              <a:ext cx="549336" cy="497633"/>
            </a:xfrm>
            <a:custGeom>
              <a:avLst/>
              <a:gdLst>
                <a:gd name="connsiteX0" fmla="*/ 521521 w 521521"/>
                <a:gd name="connsiteY0" fmla="*/ 0 h 500660"/>
                <a:gd name="connsiteX1" fmla="*/ 281622 w 521521"/>
                <a:gd name="connsiteY1" fmla="*/ 295529 h 500660"/>
                <a:gd name="connsiteX2" fmla="*/ 0 w 521521"/>
                <a:gd name="connsiteY2" fmla="*/ 500660 h 5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1521" h="500660">
                  <a:moveTo>
                    <a:pt x="521521" y="0"/>
                  </a:moveTo>
                  <a:cubicBezTo>
                    <a:pt x="445031" y="106043"/>
                    <a:pt x="368542" y="212086"/>
                    <a:pt x="281622" y="295529"/>
                  </a:cubicBezTo>
                  <a:cubicBezTo>
                    <a:pt x="194702" y="378972"/>
                    <a:pt x="97351" y="439816"/>
                    <a:pt x="0" y="500660"/>
                  </a:cubicBezTo>
                </a:path>
              </a:pathLst>
            </a:custGeom>
            <a:noFill/>
            <a:ln w="3175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4B768F39-06EE-7B4F-A86C-B7C15AAEF792}"/>
                </a:ext>
              </a:extLst>
            </p:cNvPr>
            <p:cNvSpPr/>
            <p:nvPr/>
          </p:nvSpPr>
          <p:spPr>
            <a:xfrm>
              <a:off x="8222646" y="2624989"/>
              <a:ext cx="549336" cy="76768"/>
            </a:xfrm>
            <a:custGeom>
              <a:avLst/>
              <a:gdLst>
                <a:gd name="connsiteX0" fmla="*/ 549336 w 549336"/>
                <a:gd name="connsiteY0" fmla="*/ 0 h 76768"/>
                <a:gd name="connsiteX1" fmla="*/ 246854 w 549336"/>
                <a:gd name="connsiteY1" fmla="*/ 76489 h 76768"/>
                <a:gd name="connsiteX2" fmla="*/ 0 w 549336"/>
                <a:gd name="connsiteY2" fmla="*/ 20860 h 7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9336" h="76768">
                  <a:moveTo>
                    <a:pt x="549336" y="0"/>
                  </a:moveTo>
                  <a:cubicBezTo>
                    <a:pt x="443873" y="36506"/>
                    <a:pt x="338410" y="73012"/>
                    <a:pt x="246854" y="76489"/>
                  </a:cubicBezTo>
                  <a:cubicBezTo>
                    <a:pt x="155298" y="79966"/>
                    <a:pt x="77649" y="50413"/>
                    <a:pt x="0" y="20860"/>
                  </a:cubicBezTo>
                </a:path>
              </a:pathLst>
            </a:custGeom>
            <a:noFill/>
            <a:ln w="3175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AB3E87F-6A61-5A41-9A6D-4FEFAA031DEA}"/>
                </a:ext>
              </a:extLst>
            </p:cNvPr>
            <p:cNvSpPr/>
            <p:nvPr/>
          </p:nvSpPr>
          <p:spPr>
            <a:xfrm>
              <a:off x="8249478" y="1152939"/>
              <a:ext cx="516835" cy="536713"/>
            </a:xfrm>
            <a:custGeom>
              <a:avLst/>
              <a:gdLst>
                <a:gd name="connsiteX0" fmla="*/ 516835 w 516835"/>
                <a:gd name="connsiteY0" fmla="*/ 0 h 536713"/>
                <a:gd name="connsiteX1" fmla="*/ 337931 w 516835"/>
                <a:gd name="connsiteY1" fmla="*/ 178904 h 536713"/>
                <a:gd name="connsiteX2" fmla="*/ 178905 w 516835"/>
                <a:gd name="connsiteY2" fmla="*/ 467139 h 536713"/>
                <a:gd name="connsiteX3" fmla="*/ 0 w 516835"/>
                <a:gd name="connsiteY3" fmla="*/ 536713 h 53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6835" h="536713">
                  <a:moveTo>
                    <a:pt x="516835" y="0"/>
                  </a:moveTo>
                  <a:cubicBezTo>
                    <a:pt x="455544" y="50524"/>
                    <a:pt x="394253" y="101048"/>
                    <a:pt x="337931" y="178904"/>
                  </a:cubicBezTo>
                  <a:cubicBezTo>
                    <a:pt x="281609" y="256760"/>
                    <a:pt x="235227" y="407504"/>
                    <a:pt x="178905" y="467139"/>
                  </a:cubicBezTo>
                  <a:cubicBezTo>
                    <a:pt x="122583" y="526774"/>
                    <a:pt x="61291" y="531743"/>
                    <a:pt x="0" y="536713"/>
                  </a:cubicBezTo>
                </a:path>
              </a:pathLst>
            </a:custGeom>
            <a:noFill/>
            <a:ln w="31750">
              <a:solidFill>
                <a:schemeClr val="bg2">
                  <a:lumMod val="25000"/>
                </a:schemeClr>
              </a:solidFill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4" name="Picture 63">
            <a:extLst>
              <a:ext uri="{FF2B5EF4-FFF2-40B4-BE49-F238E27FC236}">
                <a16:creationId xmlns:a16="http://schemas.microsoft.com/office/drawing/2014/main" id="{CAEB0616-3559-F74A-AB00-7A25E9C5AEC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23345" y="3269297"/>
            <a:ext cx="2481251" cy="2481251"/>
          </a:xfrm>
          <a:prstGeom prst="rect">
            <a:avLst/>
          </a:prstGeom>
          <a:ln w="12700">
            <a:solidFill>
              <a:schemeClr val="bg2">
                <a:lumMod val="25000"/>
              </a:schemeClr>
            </a:solidFill>
          </a:ln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1FA4FEEA-8AEE-E747-9078-E84D55997CC2}"/>
              </a:ext>
            </a:extLst>
          </p:cNvPr>
          <p:cNvSpPr txBox="1"/>
          <p:nvPr/>
        </p:nvSpPr>
        <p:spPr>
          <a:xfrm>
            <a:off x="69968" y="2960308"/>
            <a:ext cx="37159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c) Landscape Classification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7788CE7-1765-8B40-895B-279A45EB36E3}"/>
              </a:ext>
            </a:extLst>
          </p:cNvPr>
          <p:cNvGrpSpPr/>
          <p:nvPr/>
        </p:nvGrpSpPr>
        <p:grpSpPr>
          <a:xfrm>
            <a:off x="6477504" y="1414585"/>
            <a:ext cx="371314" cy="974671"/>
            <a:chOff x="6519395" y="1406579"/>
            <a:chExt cx="371314" cy="97467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F8A392A-F958-9D42-A248-C9488219F0CD}"/>
                </a:ext>
              </a:extLst>
            </p:cNvPr>
            <p:cNvSpPr/>
            <p:nvPr/>
          </p:nvSpPr>
          <p:spPr>
            <a:xfrm>
              <a:off x="6692847" y="1514475"/>
              <a:ext cx="34978" cy="866775"/>
            </a:xfrm>
            <a:custGeom>
              <a:avLst/>
              <a:gdLst>
                <a:gd name="connsiteX0" fmla="*/ 28628 w 34978"/>
                <a:gd name="connsiteY0" fmla="*/ 866775 h 866775"/>
                <a:gd name="connsiteX1" fmla="*/ 53 w 34978"/>
                <a:gd name="connsiteY1" fmla="*/ 327025 h 866775"/>
                <a:gd name="connsiteX2" fmla="*/ 34978 w 34978"/>
                <a:gd name="connsiteY2" fmla="*/ 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978" h="866775">
                  <a:moveTo>
                    <a:pt x="28628" y="866775"/>
                  </a:moveTo>
                  <a:cubicBezTo>
                    <a:pt x="13811" y="669131"/>
                    <a:pt x="-1005" y="471487"/>
                    <a:pt x="53" y="327025"/>
                  </a:cubicBezTo>
                  <a:cubicBezTo>
                    <a:pt x="1111" y="182563"/>
                    <a:pt x="18044" y="91281"/>
                    <a:pt x="34978" y="0"/>
                  </a:cubicBezTo>
                </a:path>
              </a:pathLst>
            </a:custGeom>
            <a:noFill/>
            <a:ln w="2540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582ACA5-3D86-BC41-952F-342DCD2C4E2C}"/>
                </a:ext>
              </a:extLst>
            </p:cNvPr>
            <p:cNvSpPr/>
            <p:nvPr/>
          </p:nvSpPr>
          <p:spPr>
            <a:xfrm>
              <a:off x="6705600" y="1606550"/>
              <a:ext cx="107950" cy="82550"/>
            </a:xfrm>
            <a:custGeom>
              <a:avLst/>
              <a:gdLst>
                <a:gd name="connsiteX0" fmla="*/ 0 w 107950"/>
                <a:gd name="connsiteY0" fmla="*/ 82550 h 82550"/>
                <a:gd name="connsiteX1" fmla="*/ 53975 w 107950"/>
                <a:gd name="connsiteY1" fmla="*/ 57150 h 82550"/>
                <a:gd name="connsiteX2" fmla="*/ 107950 w 107950"/>
                <a:gd name="connsiteY2" fmla="*/ 0 h 8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7950" h="82550">
                  <a:moveTo>
                    <a:pt x="0" y="82550"/>
                  </a:moveTo>
                  <a:cubicBezTo>
                    <a:pt x="17991" y="76729"/>
                    <a:pt x="35983" y="70908"/>
                    <a:pt x="53975" y="57150"/>
                  </a:cubicBezTo>
                  <a:cubicBezTo>
                    <a:pt x="71967" y="43392"/>
                    <a:pt x="89958" y="21696"/>
                    <a:pt x="107950" y="0"/>
                  </a:cubicBezTo>
                </a:path>
              </a:pathLst>
            </a:cu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8257FF1-0909-7A4C-BDD9-502103E11FCD}"/>
                </a:ext>
              </a:extLst>
            </p:cNvPr>
            <p:cNvSpPr/>
            <p:nvPr/>
          </p:nvSpPr>
          <p:spPr>
            <a:xfrm>
              <a:off x="6610350" y="1597025"/>
              <a:ext cx="82550" cy="130175"/>
            </a:xfrm>
            <a:custGeom>
              <a:avLst/>
              <a:gdLst>
                <a:gd name="connsiteX0" fmla="*/ 82550 w 82550"/>
                <a:gd name="connsiteY0" fmla="*/ 130175 h 130175"/>
                <a:gd name="connsiteX1" fmla="*/ 28575 w 82550"/>
                <a:gd name="connsiteY1" fmla="*/ 69850 h 130175"/>
                <a:gd name="connsiteX2" fmla="*/ 0 w 82550"/>
                <a:gd name="connsiteY2" fmla="*/ 0 h 13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550" h="130175">
                  <a:moveTo>
                    <a:pt x="82550" y="130175"/>
                  </a:moveTo>
                  <a:cubicBezTo>
                    <a:pt x="62441" y="110860"/>
                    <a:pt x="42333" y="91546"/>
                    <a:pt x="28575" y="69850"/>
                  </a:cubicBezTo>
                  <a:cubicBezTo>
                    <a:pt x="14817" y="48154"/>
                    <a:pt x="7408" y="24077"/>
                    <a:pt x="0" y="0"/>
                  </a:cubicBezTo>
                </a:path>
              </a:pathLst>
            </a:custGeom>
            <a:noFill/>
            <a:ln w="158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B319907-9CC8-7A45-823F-AC6F7CE36B7F}"/>
                </a:ext>
              </a:extLst>
            </p:cNvPr>
            <p:cNvSpPr/>
            <p:nvPr/>
          </p:nvSpPr>
          <p:spPr>
            <a:xfrm>
              <a:off x="6519395" y="1514980"/>
              <a:ext cx="163260" cy="10662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D4E2D26-B238-B846-A907-0E2EF8D82E17}"/>
                </a:ext>
              </a:extLst>
            </p:cNvPr>
            <p:cNvSpPr/>
            <p:nvPr/>
          </p:nvSpPr>
          <p:spPr>
            <a:xfrm>
              <a:off x="6602914" y="1406579"/>
              <a:ext cx="263678" cy="166824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39B4195-BD3F-3E40-87D0-A2A6E10EED7C}"/>
                </a:ext>
              </a:extLst>
            </p:cNvPr>
            <p:cNvSpPr/>
            <p:nvPr/>
          </p:nvSpPr>
          <p:spPr>
            <a:xfrm>
              <a:off x="6744431" y="1539367"/>
              <a:ext cx="146278" cy="8255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F78BFD6-2022-0141-A1E3-43E0A4B4A9DB}"/>
              </a:ext>
            </a:extLst>
          </p:cNvPr>
          <p:cNvGrpSpPr/>
          <p:nvPr/>
        </p:nvGrpSpPr>
        <p:grpSpPr>
          <a:xfrm>
            <a:off x="5802584" y="2069915"/>
            <a:ext cx="333040" cy="278562"/>
            <a:chOff x="5743711" y="2066480"/>
            <a:chExt cx="333040" cy="278562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C8E09807-7E4F-5342-A4C7-71D767DB0F5E}"/>
                </a:ext>
              </a:extLst>
            </p:cNvPr>
            <p:cNvSpPr/>
            <p:nvPr/>
          </p:nvSpPr>
          <p:spPr>
            <a:xfrm>
              <a:off x="5873666" y="2208517"/>
              <a:ext cx="60409" cy="136525"/>
            </a:xfrm>
            <a:custGeom>
              <a:avLst/>
              <a:gdLst>
                <a:gd name="connsiteX0" fmla="*/ 60409 w 60409"/>
                <a:gd name="connsiteY0" fmla="*/ 136525 h 136525"/>
                <a:gd name="connsiteX1" fmla="*/ 9609 w 60409"/>
                <a:gd name="connsiteY1" fmla="*/ 57150 h 136525"/>
                <a:gd name="connsiteX2" fmla="*/ 84 w 60409"/>
                <a:gd name="connsiteY2" fmla="*/ 0 h 13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09" h="136525">
                  <a:moveTo>
                    <a:pt x="60409" y="136525"/>
                  </a:moveTo>
                  <a:cubicBezTo>
                    <a:pt x="40036" y="108214"/>
                    <a:pt x="19663" y="79904"/>
                    <a:pt x="9609" y="57150"/>
                  </a:cubicBezTo>
                  <a:cubicBezTo>
                    <a:pt x="-445" y="34396"/>
                    <a:pt x="-181" y="17198"/>
                    <a:pt x="84" y="0"/>
                  </a:cubicBezTo>
                </a:path>
              </a:pathLst>
            </a:custGeom>
            <a:noFill/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5CA90B4-BEAF-BA40-B6C2-46F259E63CF6}"/>
                </a:ext>
              </a:extLst>
            </p:cNvPr>
            <p:cNvSpPr/>
            <p:nvPr/>
          </p:nvSpPr>
          <p:spPr>
            <a:xfrm>
              <a:off x="5794490" y="2066480"/>
              <a:ext cx="199817" cy="13751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98639E2-F734-2E4A-871F-C24C81B14AAE}"/>
                </a:ext>
              </a:extLst>
            </p:cNvPr>
            <p:cNvSpPr/>
            <p:nvPr/>
          </p:nvSpPr>
          <p:spPr>
            <a:xfrm>
              <a:off x="5890141" y="2124075"/>
              <a:ext cx="186610" cy="136525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9D61495-3D1D-864F-9847-908118DB1780}"/>
                </a:ext>
              </a:extLst>
            </p:cNvPr>
            <p:cNvSpPr/>
            <p:nvPr/>
          </p:nvSpPr>
          <p:spPr>
            <a:xfrm>
              <a:off x="5743711" y="2123091"/>
              <a:ext cx="186610" cy="137509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F595915-6A23-AC42-9675-E1FA757A5371}"/>
                </a:ext>
              </a:extLst>
            </p:cNvPr>
            <p:cNvSpPr/>
            <p:nvPr/>
          </p:nvSpPr>
          <p:spPr>
            <a:xfrm>
              <a:off x="5905500" y="2260600"/>
              <a:ext cx="53975" cy="41275"/>
            </a:xfrm>
            <a:custGeom>
              <a:avLst/>
              <a:gdLst>
                <a:gd name="connsiteX0" fmla="*/ 0 w 53975"/>
                <a:gd name="connsiteY0" fmla="*/ 41275 h 41275"/>
                <a:gd name="connsiteX1" fmla="*/ 53975 w 53975"/>
                <a:gd name="connsiteY1" fmla="*/ 0 h 41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975" h="41275">
                  <a:moveTo>
                    <a:pt x="0" y="41275"/>
                  </a:moveTo>
                  <a:lnTo>
                    <a:pt x="53975" y="0"/>
                  </a:lnTo>
                </a:path>
              </a:pathLst>
            </a:custGeom>
            <a:noFill/>
            <a:ln w="19050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8ED2DBD-45DA-7D4E-85B7-3DAAC58034C2}"/>
              </a:ext>
            </a:extLst>
          </p:cNvPr>
          <p:cNvGrpSpPr/>
          <p:nvPr/>
        </p:nvGrpSpPr>
        <p:grpSpPr>
          <a:xfrm>
            <a:off x="5287252" y="2247518"/>
            <a:ext cx="172422" cy="115583"/>
            <a:chOff x="5227073" y="2237092"/>
            <a:chExt cx="172422" cy="115583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20A99FF-0AB9-0344-9C20-B988A3811067}"/>
                </a:ext>
              </a:extLst>
            </p:cNvPr>
            <p:cNvGrpSpPr/>
            <p:nvPr/>
          </p:nvGrpSpPr>
          <p:grpSpPr>
            <a:xfrm>
              <a:off x="5302249" y="2237092"/>
              <a:ext cx="97246" cy="115583"/>
              <a:chOff x="5302249" y="2237092"/>
              <a:chExt cx="97246" cy="115583"/>
            </a:xfrm>
          </p:grpSpPr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6F285895-16AA-5F43-BFD1-79B8FAFAE219}"/>
                  </a:ext>
                </a:extLst>
              </p:cNvPr>
              <p:cNvSpPr/>
              <p:nvPr/>
            </p:nvSpPr>
            <p:spPr>
              <a:xfrm>
                <a:off x="5347366" y="2260600"/>
                <a:ext cx="52129" cy="92074"/>
              </a:xfrm>
              <a:custGeom>
                <a:avLst/>
                <a:gdLst>
                  <a:gd name="connsiteX0" fmla="*/ 0 w 34925"/>
                  <a:gd name="connsiteY0" fmla="*/ 95250 h 95250"/>
                  <a:gd name="connsiteX1" fmla="*/ 6350 w 34925"/>
                  <a:gd name="connsiteY1" fmla="*/ 38100 h 95250"/>
                  <a:gd name="connsiteX2" fmla="*/ 34925 w 34925"/>
                  <a:gd name="connsiteY2" fmla="*/ 0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4925" h="95250">
                    <a:moveTo>
                      <a:pt x="0" y="95250"/>
                    </a:moveTo>
                    <a:cubicBezTo>
                      <a:pt x="264" y="74612"/>
                      <a:pt x="529" y="53975"/>
                      <a:pt x="6350" y="38100"/>
                    </a:cubicBezTo>
                    <a:cubicBezTo>
                      <a:pt x="12171" y="22225"/>
                      <a:pt x="23548" y="11112"/>
                      <a:pt x="34925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837DA826-964B-9549-A550-09F01711BD97}"/>
                  </a:ext>
                </a:extLst>
              </p:cNvPr>
              <p:cNvSpPr/>
              <p:nvPr/>
            </p:nvSpPr>
            <p:spPr>
              <a:xfrm>
                <a:off x="5333269" y="2237092"/>
                <a:ext cx="12738" cy="114300"/>
              </a:xfrm>
              <a:custGeom>
                <a:avLst/>
                <a:gdLst>
                  <a:gd name="connsiteX0" fmla="*/ 3175 w 12738"/>
                  <a:gd name="connsiteY0" fmla="*/ 114300 h 114300"/>
                  <a:gd name="connsiteX1" fmla="*/ 12700 w 12738"/>
                  <a:gd name="connsiteY1" fmla="*/ 25400 h 114300"/>
                  <a:gd name="connsiteX2" fmla="*/ 0 w 12738"/>
                  <a:gd name="connsiteY2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738" h="114300">
                    <a:moveTo>
                      <a:pt x="3175" y="114300"/>
                    </a:moveTo>
                    <a:cubicBezTo>
                      <a:pt x="8202" y="79375"/>
                      <a:pt x="13229" y="44450"/>
                      <a:pt x="12700" y="25400"/>
                    </a:cubicBezTo>
                    <a:cubicBezTo>
                      <a:pt x="12171" y="6350"/>
                      <a:pt x="6085" y="3175"/>
                      <a:pt x="0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id="{C6ECE784-A521-C740-8CE7-06952449F624}"/>
                  </a:ext>
                </a:extLst>
              </p:cNvPr>
              <p:cNvSpPr/>
              <p:nvPr/>
            </p:nvSpPr>
            <p:spPr>
              <a:xfrm>
                <a:off x="5302249" y="2260601"/>
                <a:ext cx="49601" cy="92074"/>
              </a:xfrm>
              <a:custGeom>
                <a:avLst/>
                <a:gdLst>
                  <a:gd name="connsiteX0" fmla="*/ 38100 w 38100"/>
                  <a:gd name="connsiteY0" fmla="*/ 92075 h 92075"/>
                  <a:gd name="connsiteX1" fmla="*/ 25400 w 38100"/>
                  <a:gd name="connsiteY1" fmla="*/ 34925 h 92075"/>
                  <a:gd name="connsiteX2" fmla="*/ 0 w 38100"/>
                  <a:gd name="connsiteY2" fmla="*/ 0 h 92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8100" h="92075">
                    <a:moveTo>
                      <a:pt x="38100" y="92075"/>
                    </a:moveTo>
                    <a:cubicBezTo>
                      <a:pt x="34925" y="71173"/>
                      <a:pt x="31750" y="50271"/>
                      <a:pt x="25400" y="34925"/>
                    </a:cubicBezTo>
                    <a:cubicBezTo>
                      <a:pt x="19050" y="19579"/>
                      <a:pt x="9525" y="9789"/>
                      <a:pt x="0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F630DE2B-1ABF-424A-898C-304E86527AD2}"/>
                </a:ext>
              </a:extLst>
            </p:cNvPr>
            <p:cNvGrpSpPr/>
            <p:nvPr/>
          </p:nvGrpSpPr>
          <p:grpSpPr>
            <a:xfrm>
              <a:off x="5227073" y="2257425"/>
              <a:ext cx="80906" cy="92074"/>
              <a:chOff x="5302249" y="2237092"/>
              <a:chExt cx="97246" cy="115583"/>
            </a:xfrm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623D1A79-CE51-E94B-9B3C-CCCCE930442A}"/>
                  </a:ext>
                </a:extLst>
              </p:cNvPr>
              <p:cNvSpPr/>
              <p:nvPr/>
            </p:nvSpPr>
            <p:spPr>
              <a:xfrm>
                <a:off x="5347366" y="2260600"/>
                <a:ext cx="52129" cy="92074"/>
              </a:xfrm>
              <a:custGeom>
                <a:avLst/>
                <a:gdLst>
                  <a:gd name="connsiteX0" fmla="*/ 0 w 34925"/>
                  <a:gd name="connsiteY0" fmla="*/ 95250 h 95250"/>
                  <a:gd name="connsiteX1" fmla="*/ 6350 w 34925"/>
                  <a:gd name="connsiteY1" fmla="*/ 38100 h 95250"/>
                  <a:gd name="connsiteX2" fmla="*/ 34925 w 34925"/>
                  <a:gd name="connsiteY2" fmla="*/ 0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4925" h="95250">
                    <a:moveTo>
                      <a:pt x="0" y="95250"/>
                    </a:moveTo>
                    <a:cubicBezTo>
                      <a:pt x="264" y="74612"/>
                      <a:pt x="529" y="53975"/>
                      <a:pt x="6350" y="38100"/>
                    </a:cubicBezTo>
                    <a:cubicBezTo>
                      <a:pt x="12171" y="22225"/>
                      <a:pt x="23548" y="11112"/>
                      <a:pt x="34925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5E3A647A-A7D0-2B4B-AC07-0D8F0A928DF6}"/>
                  </a:ext>
                </a:extLst>
              </p:cNvPr>
              <p:cNvSpPr/>
              <p:nvPr/>
            </p:nvSpPr>
            <p:spPr>
              <a:xfrm>
                <a:off x="5333269" y="2237092"/>
                <a:ext cx="12738" cy="114300"/>
              </a:xfrm>
              <a:custGeom>
                <a:avLst/>
                <a:gdLst>
                  <a:gd name="connsiteX0" fmla="*/ 3175 w 12738"/>
                  <a:gd name="connsiteY0" fmla="*/ 114300 h 114300"/>
                  <a:gd name="connsiteX1" fmla="*/ 12700 w 12738"/>
                  <a:gd name="connsiteY1" fmla="*/ 25400 h 114300"/>
                  <a:gd name="connsiteX2" fmla="*/ 0 w 12738"/>
                  <a:gd name="connsiteY2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2738" h="114300">
                    <a:moveTo>
                      <a:pt x="3175" y="114300"/>
                    </a:moveTo>
                    <a:cubicBezTo>
                      <a:pt x="8202" y="79375"/>
                      <a:pt x="13229" y="44450"/>
                      <a:pt x="12700" y="25400"/>
                    </a:cubicBezTo>
                    <a:cubicBezTo>
                      <a:pt x="12171" y="6350"/>
                      <a:pt x="6085" y="3175"/>
                      <a:pt x="0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9755AFBF-0A93-4D4A-9F2B-B9CB842FC387}"/>
                  </a:ext>
                </a:extLst>
              </p:cNvPr>
              <p:cNvSpPr/>
              <p:nvPr/>
            </p:nvSpPr>
            <p:spPr>
              <a:xfrm>
                <a:off x="5302249" y="2260601"/>
                <a:ext cx="49601" cy="92074"/>
              </a:xfrm>
              <a:custGeom>
                <a:avLst/>
                <a:gdLst>
                  <a:gd name="connsiteX0" fmla="*/ 38100 w 38100"/>
                  <a:gd name="connsiteY0" fmla="*/ 92075 h 92075"/>
                  <a:gd name="connsiteX1" fmla="*/ 25400 w 38100"/>
                  <a:gd name="connsiteY1" fmla="*/ 34925 h 92075"/>
                  <a:gd name="connsiteX2" fmla="*/ 0 w 38100"/>
                  <a:gd name="connsiteY2" fmla="*/ 0 h 92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8100" h="92075">
                    <a:moveTo>
                      <a:pt x="38100" y="92075"/>
                    </a:moveTo>
                    <a:cubicBezTo>
                      <a:pt x="34925" y="71173"/>
                      <a:pt x="31750" y="50271"/>
                      <a:pt x="25400" y="34925"/>
                    </a:cubicBezTo>
                    <a:cubicBezTo>
                      <a:pt x="19050" y="19579"/>
                      <a:pt x="9525" y="9789"/>
                      <a:pt x="0" y="0"/>
                    </a:cubicBezTo>
                  </a:path>
                </a:pathLst>
              </a:custGeom>
              <a:noFill/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6184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303</TotalTime>
  <Words>27</Words>
  <Application>Microsoft Macintosh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Jakob Johann Assmann</dc:creator>
  <cp:lastModifiedBy>Jakob Johann Assmann</cp:lastModifiedBy>
  <cp:revision>16</cp:revision>
  <dcterms:created xsi:type="dcterms:W3CDTF">2021-04-27T10:44:15Z</dcterms:created>
  <dcterms:modified xsi:type="dcterms:W3CDTF">2021-04-27T15:50:02Z</dcterms:modified>
</cp:coreProperties>
</file>

<file path=docProps/thumbnail.jpeg>
</file>